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321" r:id="rId3"/>
    <p:sldId id="324" r:id="rId4"/>
    <p:sldId id="325" r:id="rId5"/>
    <p:sldId id="326" r:id="rId6"/>
    <p:sldId id="346" r:id="rId7"/>
    <p:sldId id="347" r:id="rId8"/>
    <p:sldId id="327" r:id="rId9"/>
    <p:sldId id="328" r:id="rId10"/>
    <p:sldId id="341" r:id="rId11"/>
    <p:sldId id="330" r:id="rId12"/>
    <p:sldId id="335" r:id="rId13"/>
    <p:sldId id="307" r:id="rId14"/>
    <p:sldId id="301" r:id="rId15"/>
    <p:sldId id="303" r:id="rId16"/>
    <p:sldId id="302" r:id="rId17"/>
    <p:sldId id="345" r:id="rId18"/>
    <p:sldId id="339" r:id="rId19"/>
    <p:sldId id="270" r:id="rId20"/>
    <p:sldId id="306" r:id="rId21"/>
    <p:sldId id="268" r:id="rId22"/>
    <p:sldId id="343" r:id="rId23"/>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3" d="100"/>
          <a:sy n="93" d="100"/>
        </p:scale>
        <p:origin x="21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02.12.2022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14</a:t>
            </a:fld>
            <a:endParaRPr lang="de-DE" altLang="de-DE">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15</a:t>
            </a:fld>
            <a:endParaRPr lang="de-DE" altLang="de-DE">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16</a:t>
            </a:fld>
            <a:endParaRPr lang="de-DE" altLang="de-DE">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a:extLst>
              <a:ext uri="{FF2B5EF4-FFF2-40B4-BE49-F238E27FC236}">
                <a16:creationId xmlns:a16="http://schemas.microsoft.com/office/drawing/2014/main" id="{9A441F7D-B620-4006-A5AE-1A2AD765B4E5}"/>
              </a:ext>
            </a:extLst>
          </p:cNvPr>
          <p:cNvSpPr>
            <a:spLocks noGrp="1" noRot="1" noChangeAspect="1" noChangeArrowheads="1" noTextEdit="1"/>
          </p:cNvSpPr>
          <p:nvPr>
            <p:ph type="sldImg"/>
          </p:nvPr>
        </p:nvSpPr>
        <p:spPr>
          <a:ln/>
        </p:spPr>
      </p:sp>
      <p:sp>
        <p:nvSpPr>
          <p:cNvPr id="60419" name="Notizenplatzhalter 2">
            <a:extLst>
              <a:ext uri="{FF2B5EF4-FFF2-40B4-BE49-F238E27FC236}">
                <a16:creationId xmlns:a16="http://schemas.microsoft.com/office/drawing/2014/main" id="{F8C32BFB-C497-4454-B583-7609F58795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a:extLst>
              <a:ext uri="{FF2B5EF4-FFF2-40B4-BE49-F238E27FC236}">
                <a16:creationId xmlns:a16="http://schemas.microsoft.com/office/drawing/2014/main" id="{9B810E4E-CAA8-47E7-98AA-E222443081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294151A-D016-4BA3-A104-808787146873}" type="slidenum">
              <a:rPr lang="de-DE" altLang="de-DE" smtClean="0"/>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18</a:t>
            </a:fld>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19</a:t>
            </a:fld>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20</a:t>
            </a:fld>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21</a:t>
            </a:fld>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22</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b="1"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a:extLst>
              <a:ext uri="{FF2B5EF4-FFF2-40B4-BE49-F238E27FC236}">
                <a16:creationId xmlns:a16="http://schemas.microsoft.com/office/drawing/2014/main" id="{1719773E-8411-4A11-8C5E-2DB299E81E53}"/>
              </a:ext>
            </a:extLst>
          </p:cNvPr>
          <p:cNvSpPr>
            <a:spLocks noGrp="1" noRot="1" noChangeAspect="1" noChangeArrowheads="1" noTextEdit="1"/>
          </p:cNvSpPr>
          <p:nvPr>
            <p:ph type="sldImg"/>
          </p:nvPr>
        </p:nvSpPr>
        <p:spPr>
          <a:ln/>
        </p:spPr>
      </p:sp>
      <p:sp>
        <p:nvSpPr>
          <p:cNvPr id="17411" name="Notizenplatzhalter 2">
            <a:extLst>
              <a:ext uri="{FF2B5EF4-FFF2-40B4-BE49-F238E27FC236}">
                <a16:creationId xmlns:a16="http://schemas.microsoft.com/office/drawing/2014/main" id="{23EBCC0E-8DAA-4A35-9681-077F546462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t>Beispielformular</a:t>
            </a:r>
          </a:p>
          <a:p>
            <a:pPr eaLnBrk="1" hangingPunct="1">
              <a:spcBef>
                <a:spcPct val="0"/>
              </a:spcBef>
              <a:spcAft>
                <a:spcPts val="1000"/>
              </a:spcAft>
            </a:pPr>
            <a:r>
              <a:rPr lang="de-DE" altLang="de-DE" u="sng" dirty="0" err="1">
                <a:latin typeface="Arial" panose="020B0604020202020204" pitchFamily="34" charset="0"/>
                <a:cs typeface="Arial" panose="020B0604020202020204" pitchFamily="34" charset="0"/>
              </a:rPr>
              <a:t>DasAnmeldeformular</a:t>
            </a:r>
            <a:r>
              <a:rPr lang="de-DE" altLang="de-DE" u="sng" dirty="0">
                <a:latin typeface="Arial" panose="020B0604020202020204" pitchFamily="34" charset="0"/>
                <a:cs typeface="Arial" panose="020B0604020202020204" pitchFamily="34" charset="0"/>
              </a:rPr>
              <a:t> steht so zur Verfügun</a:t>
            </a:r>
            <a:r>
              <a:rPr lang="de-DE" altLang="de-DE" dirty="0">
                <a:latin typeface="Arial" panose="020B0604020202020204" pitchFamily="34" charset="0"/>
                <a:cs typeface="Arial" panose="020B0604020202020204" pitchFamily="34" charset="0"/>
              </a:rPr>
              <a:t>g, dass es automatisch aus der LUSD generiert werden kann. Damit kann dann der Schreibaufwand verringert werden. Das funktioniert aber nur, wenn die persönlichen Angaben zu Eltern und Kind korrekt eingegeben sind. Da das Formular den Eltern beim Beratungsgespräch ausgehändigt wird, können diese Angaben noch einmal gemeinsam überprüft und ggf. nachträglich korrigiert werden. Zudem können Eltern dabei im Bedarfsfall auch Erläuterungen zum Verständnis und zum Ausfüllen des Formulars erhalten.</a:t>
            </a:r>
          </a:p>
          <a:p>
            <a:pPr eaLnBrk="1" hangingPunct="1">
              <a:spcBef>
                <a:spcPct val="0"/>
              </a:spcBef>
              <a:spcAft>
                <a:spcPts val="1000"/>
              </a:spcAft>
            </a:pPr>
            <a:r>
              <a:rPr lang="de-DE" altLang="de-DE" b="1" dirty="0">
                <a:latin typeface="Arial" panose="020B0604020202020204" pitchFamily="34" charset="0"/>
                <a:cs typeface="Arial" panose="020B0604020202020204" pitchFamily="34" charset="0"/>
              </a:rPr>
              <a:t>Für jedes Kind wird nur ein Formular </a:t>
            </a:r>
            <a:r>
              <a:rPr lang="de-DE" altLang="de-DE" dirty="0">
                <a:latin typeface="Arial" panose="020B0604020202020204" pitchFamily="34" charset="0"/>
                <a:cs typeface="Arial" panose="020B0604020202020204" pitchFamily="34" charset="0"/>
              </a:rPr>
              <a:t>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endParaRPr lang="de-DE" altLang="de-DE" dirty="0"/>
          </a:p>
        </p:txBody>
      </p:sp>
      <p:sp>
        <p:nvSpPr>
          <p:cNvPr id="17412" name="Foliennummernplatzhalter 3">
            <a:extLst>
              <a:ext uri="{FF2B5EF4-FFF2-40B4-BE49-F238E27FC236}">
                <a16:creationId xmlns:a16="http://schemas.microsoft.com/office/drawing/2014/main" id="{6065F49A-715B-4AA6-974B-90A4481296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0EDBBED-A72D-4792-BA67-54D05E7474AE}" type="slidenum">
              <a:rPr lang="de-DE" altLang="de-DE" smtClean="0"/>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a:extLst>
              <a:ext uri="{FF2B5EF4-FFF2-40B4-BE49-F238E27FC236}">
                <a16:creationId xmlns:a16="http://schemas.microsoft.com/office/drawing/2014/main" id="{49AF4218-166F-4C0E-AD93-6AC5233F7060}"/>
              </a:ext>
            </a:extLst>
          </p:cNvPr>
          <p:cNvSpPr>
            <a:spLocks noGrp="1" noRot="1" noChangeAspect="1" noChangeArrowheads="1" noTextEdit="1"/>
          </p:cNvSpPr>
          <p:nvPr>
            <p:ph type="sldImg"/>
          </p:nvPr>
        </p:nvSpPr>
        <p:spPr>
          <a:ln/>
        </p:spPr>
      </p:sp>
      <p:sp>
        <p:nvSpPr>
          <p:cNvPr id="19459" name="Notizenplatzhalter 2">
            <a:extLst>
              <a:ext uri="{FF2B5EF4-FFF2-40B4-BE49-F238E27FC236}">
                <a16:creationId xmlns:a16="http://schemas.microsoft.com/office/drawing/2014/main" id="{5CAD0CDB-D7DF-44A1-B4C6-4B01490C14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19460" name="Foliennummernplatzhalter 3">
            <a:extLst>
              <a:ext uri="{FF2B5EF4-FFF2-40B4-BE49-F238E27FC236}">
                <a16:creationId xmlns:a16="http://schemas.microsoft.com/office/drawing/2014/main" id="{BA48E857-B6E0-4E09-BD46-74127A11E1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610C3E-BCF8-4F19-9B88-D03D2A33E324}" type="slidenum">
              <a:rPr lang="de-DE" altLang="de-DE" smtClean="0"/>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 Dezember 2022</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2. Dezember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2. Dezember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2. Dezember 2022</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2. Dezember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2. Dezember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2. Dezember 2022</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2. Dezember 2022</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2. Dezember 2022</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2. Dezember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2. Dezember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2. Dezember 2022</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r>
              <a:rPr lang="de-DE" dirty="0">
                <a:solidFill>
                  <a:schemeClr val="bg1"/>
                </a:solidFill>
              </a:rPr>
              <a:t>Montag, 28.11.2022</a:t>
            </a: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B455E9DA-D279-4065-F250-B43361A7DF7C}"/>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8D79AC63-5847-E5FD-9ACE-F42AF1DBFA9D}"/>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t>
            </a:r>
            <a:r>
              <a:rPr lang="de-DE" altLang="de-DE" sz="2000" b="1" dirty="0">
                <a:solidFill>
                  <a:schemeClr val="accent6">
                    <a:lumMod val="75000"/>
                  </a:schemeClr>
                </a:solidFill>
              </a:rPr>
              <a:t>in Rodgau: Kooperierte GS, integrierte GS</a:t>
            </a:r>
            <a:r>
              <a:rPr lang="de-DE" altLang="de-DE" sz="2000" dirty="0">
                <a:solidFill>
                  <a:schemeClr val="accent6">
                    <a:lumMod val="75000"/>
                  </a:schemeClr>
                </a:solidFill>
              </a:rPr>
              <a:t>) , an denen diese </a:t>
            </a:r>
            <a:r>
              <a:rPr lang="de-DE" altLang="de-DE" sz="2000" dirty="0" err="1">
                <a:solidFill>
                  <a:schemeClr val="accent6">
                    <a:lumMod val="75000"/>
                  </a:schemeClr>
                </a:solidFill>
              </a:rPr>
              <a:t>Bildunggänge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6E5AB9ED-7BCC-E94E-BE6B-E28974366B7C}"/>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2" name="Datumsplatzhalter 3">
            <a:extLst>
              <a:ext uri="{FF2B5EF4-FFF2-40B4-BE49-F238E27FC236}">
                <a16:creationId xmlns:a16="http://schemas.microsoft.com/office/drawing/2014/main" id="{5A42720F-197D-33B8-AF78-48465F13DA9A}"/>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2" name="Datumsplatzhalter 3">
            <a:extLst>
              <a:ext uri="{FF2B5EF4-FFF2-40B4-BE49-F238E27FC236}">
                <a16:creationId xmlns:a16="http://schemas.microsoft.com/office/drawing/2014/main" id="{A121E920-2B7D-FA07-AD8E-E445FA6960E2}"/>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2" name="Datumsplatzhalter 3">
            <a:extLst>
              <a:ext uri="{FF2B5EF4-FFF2-40B4-BE49-F238E27FC236}">
                <a16:creationId xmlns:a16="http://schemas.microsoft.com/office/drawing/2014/main" id="{D8476F52-0500-6AB3-EF2C-2B6B7BBE129A}"/>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2" name="Datumsplatzhalter 3">
            <a:extLst>
              <a:ext uri="{FF2B5EF4-FFF2-40B4-BE49-F238E27FC236}">
                <a16:creationId xmlns:a16="http://schemas.microsoft.com/office/drawing/2014/main" id="{C3EF0153-F32B-DFCB-450B-7045BCC48CC3}"/>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el 1">
            <a:extLst>
              <a:ext uri="{FF2B5EF4-FFF2-40B4-BE49-F238E27FC236}">
                <a16:creationId xmlns:a16="http://schemas.microsoft.com/office/drawing/2014/main" id="{00AB7DAA-B328-4D21-B034-F14D503F60A5}"/>
              </a:ext>
            </a:extLst>
          </p:cNvPr>
          <p:cNvSpPr>
            <a:spLocks noGrp="1" noChangeArrowheads="1"/>
          </p:cNvSpPr>
          <p:nvPr>
            <p:ph type="title"/>
          </p:nvPr>
        </p:nvSpPr>
        <p:spPr>
          <a:xfrm>
            <a:off x="542925" y="701675"/>
            <a:ext cx="7772400" cy="503238"/>
          </a:xfrm>
        </p:spPr>
        <p:txBody>
          <a:bodyPr/>
          <a:lstStyle/>
          <a:p>
            <a:pPr algn="ctr"/>
            <a:r>
              <a:rPr lang="de-DE" altLang="de-DE"/>
              <a:t>Weiterführende Schulen in Rodgau</a:t>
            </a:r>
          </a:p>
        </p:txBody>
      </p:sp>
      <p:sp>
        <p:nvSpPr>
          <p:cNvPr id="5" name="Fußzeilenplatzhalter 4">
            <a:extLst>
              <a:ext uri="{FF2B5EF4-FFF2-40B4-BE49-F238E27FC236}">
                <a16:creationId xmlns:a16="http://schemas.microsoft.com/office/drawing/2014/main" id="{4F55E15F-0708-4B80-B0B4-5A7C8013FF88}"/>
              </a:ext>
            </a:extLst>
          </p:cNvPr>
          <p:cNvSpPr>
            <a:spLocks noGrp="1"/>
          </p:cNvSpPr>
          <p:nvPr>
            <p:ph type="ftr" sz="quarter" idx="11"/>
          </p:nvPr>
        </p:nvSpPr>
        <p:spPr/>
        <p:txBody>
          <a:bodyPr/>
          <a:lstStyle/>
          <a:p>
            <a:pPr>
              <a:defRPr/>
            </a:pPr>
            <a:r>
              <a:rPr lang="de-DE"/>
              <a:t>Hessisches Kultusministerium</a:t>
            </a:r>
          </a:p>
        </p:txBody>
      </p:sp>
      <p:sp>
        <p:nvSpPr>
          <p:cNvPr id="59396" name="Rectangle 2">
            <a:extLst>
              <a:ext uri="{FF2B5EF4-FFF2-40B4-BE49-F238E27FC236}">
                <a16:creationId xmlns:a16="http://schemas.microsoft.com/office/drawing/2014/main" id="{89B207E5-6255-443A-8998-D4F1A6765BE3}"/>
              </a:ext>
            </a:extLst>
          </p:cNvPr>
          <p:cNvSpPr>
            <a:spLocks noChangeArrowheads="1"/>
          </p:cNvSpPr>
          <p:nvPr/>
        </p:nvSpPr>
        <p:spPr bwMode="auto">
          <a:xfrm>
            <a:off x="684213" y="5772150"/>
            <a:ext cx="8150225" cy="609600"/>
          </a:xfrm>
          <a:prstGeom prst="rect">
            <a:avLst/>
          </a:prstGeom>
          <a:solidFill>
            <a:schemeClr val="accent1"/>
          </a:solidFill>
          <a:ln w="9525">
            <a:solidFill>
              <a:schemeClr val="tx1"/>
            </a:solidFill>
            <a:miter lim="800000"/>
            <a:headEnd/>
            <a:tailEnd/>
          </a:ln>
        </p:spPr>
        <p:txBody>
          <a:bodyPr wrap="none"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7" name="Rectangle 3">
            <a:extLst>
              <a:ext uri="{FF2B5EF4-FFF2-40B4-BE49-F238E27FC236}">
                <a16:creationId xmlns:a16="http://schemas.microsoft.com/office/drawing/2014/main" id="{A9A6D527-ED27-4B72-BC65-7D3197DBAED5}"/>
              </a:ext>
            </a:extLst>
          </p:cNvPr>
          <p:cNvSpPr>
            <a:spLocks noChangeArrowheads="1"/>
          </p:cNvSpPr>
          <p:nvPr/>
        </p:nvSpPr>
        <p:spPr bwMode="auto">
          <a:xfrm>
            <a:off x="3132138" y="3395663"/>
            <a:ext cx="792162" cy="2376487"/>
          </a:xfrm>
          <a:prstGeom prst="rect">
            <a:avLst/>
          </a:prstGeom>
          <a:gradFill rotWithShape="0">
            <a:gsLst>
              <a:gs pos="0">
                <a:srgbClr val="FFFF00"/>
              </a:gs>
              <a:gs pos="100000">
                <a:srgbClr val="FFFF66"/>
              </a:gs>
            </a:gsLst>
            <a:path path="rect">
              <a:fillToRect t="100000" r="100000"/>
            </a:path>
          </a:gra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8" name="Rectangle 4">
            <a:extLst>
              <a:ext uri="{FF2B5EF4-FFF2-40B4-BE49-F238E27FC236}">
                <a16:creationId xmlns:a16="http://schemas.microsoft.com/office/drawing/2014/main" id="{F330E9BC-0E55-4144-8637-2F0D1AE33E8D}"/>
              </a:ext>
            </a:extLst>
          </p:cNvPr>
          <p:cNvSpPr>
            <a:spLocks noChangeArrowheads="1"/>
          </p:cNvSpPr>
          <p:nvPr/>
        </p:nvSpPr>
        <p:spPr bwMode="auto">
          <a:xfrm>
            <a:off x="3995738" y="3395663"/>
            <a:ext cx="792162" cy="2376487"/>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9" name="Rectangle 5">
            <a:extLst>
              <a:ext uri="{FF2B5EF4-FFF2-40B4-BE49-F238E27FC236}">
                <a16:creationId xmlns:a16="http://schemas.microsoft.com/office/drawing/2014/main" id="{58CF6E0F-3225-49D4-ADFB-38E34D3C9C3F}"/>
              </a:ext>
            </a:extLst>
          </p:cNvPr>
          <p:cNvSpPr>
            <a:spLocks noChangeArrowheads="1"/>
          </p:cNvSpPr>
          <p:nvPr/>
        </p:nvSpPr>
        <p:spPr bwMode="auto">
          <a:xfrm>
            <a:off x="4859338" y="3827463"/>
            <a:ext cx="720725" cy="1944687"/>
          </a:xfrm>
          <a:prstGeom prst="rect">
            <a:avLst/>
          </a:prstGeom>
          <a:solidFill>
            <a:srgbClr val="3366FF"/>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rgbClr val="3366FF"/>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59400" name="Text Box 6">
            <a:extLst>
              <a:ext uri="{FF2B5EF4-FFF2-40B4-BE49-F238E27FC236}">
                <a16:creationId xmlns:a16="http://schemas.microsoft.com/office/drawing/2014/main" id="{77859CDB-173F-427C-8615-E2281BDBCB4D}"/>
              </a:ext>
            </a:extLst>
          </p:cNvPr>
          <p:cNvSpPr txBox="1">
            <a:spLocks noChangeArrowheads="1"/>
          </p:cNvSpPr>
          <p:nvPr/>
        </p:nvSpPr>
        <p:spPr bwMode="auto">
          <a:xfrm>
            <a:off x="2987675" y="5772150"/>
            <a:ext cx="25923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400" b="1">
                <a:solidFill>
                  <a:srgbClr val="0000FF"/>
                </a:solidFill>
                <a:latin typeface="Comic Sans MS" panose="030F0702030302020204" pitchFamily="66" charset="0"/>
              </a:rPr>
              <a:t>Georg-Büchner-Schule</a:t>
            </a:r>
            <a:endParaRPr lang="de-DE" altLang="de-DE" sz="1100" b="1">
              <a:solidFill>
                <a:schemeClr val="tx1"/>
              </a:solidFill>
              <a:latin typeface="Comic Sans MS" panose="030F0702030302020204" pitchFamily="66" charset="0"/>
            </a:endParaRPr>
          </a:p>
        </p:txBody>
      </p:sp>
      <p:sp>
        <p:nvSpPr>
          <p:cNvPr id="11" name="Text Box 7">
            <a:extLst>
              <a:ext uri="{FF2B5EF4-FFF2-40B4-BE49-F238E27FC236}">
                <a16:creationId xmlns:a16="http://schemas.microsoft.com/office/drawing/2014/main" id="{5137CE7F-713B-408B-A336-70C90F04343C}"/>
              </a:ext>
            </a:extLst>
          </p:cNvPr>
          <p:cNvSpPr txBox="1">
            <a:spLocks noChangeArrowheads="1"/>
          </p:cNvSpPr>
          <p:nvPr/>
        </p:nvSpPr>
        <p:spPr bwMode="auto">
          <a:xfrm>
            <a:off x="3132138" y="4619625"/>
            <a:ext cx="792162"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G-Zweig</a:t>
            </a:r>
          </a:p>
        </p:txBody>
      </p:sp>
      <p:sp>
        <p:nvSpPr>
          <p:cNvPr id="12" name="Text Box 8">
            <a:extLst>
              <a:ext uri="{FF2B5EF4-FFF2-40B4-BE49-F238E27FC236}">
                <a16:creationId xmlns:a16="http://schemas.microsoft.com/office/drawing/2014/main" id="{F09A85E9-3F51-41E1-9C79-E2C661241234}"/>
              </a:ext>
            </a:extLst>
          </p:cNvPr>
          <p:cNvSpPr txBox="1">
            <a:spLocks noChangeArrowheads="1"/>
          </p:cNvSpPr>
          <p:nvPr/>
        </p:nvSpPr>
        <p:spPr bwMode="auto">
          <a:xfrm>
            <a:off x="3995738" y="4619625"/>
            <a:ext cx="792162"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R-Zweig</a:t>
            </a:r>
          </a:p>
        </p:txBody>
      </p:sp>
      <p:sp>
        <p:nvSpPr>
          <p:cNvPr id="13" name="Text Box 9">
            <a:extLst>
              <a:ext uri="{FF2B5EF4-FFF2-40B4-BE49-F238E27FC236}">
                <a16:creationId xmlns:a16="http://schemas.microsoft.com/office/drawing/2014/main" id="{D7621CF4-496F-40BE-8B7C-60EA4880DDB3}"/>
              </a:ext>
            </a:extLst>
          </p:cNvPr>
          <p:cNvSpPr txBox="1">
            <a:spLocks noChangeArrowheads="1"/>
          </p:cNvSpPr>
          <p:nvPr/>
        </p:nvSpPr>
        <p:spPr bwMode="auto">
          <a:xfrm>
            <a:off x="4859338" y="4619625"/>
            <a:ext cx="720725"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H-Zweig</a:t>
            </a:r>
          </a:p>
        </p:txBody>
      </p:sp>
      <p:sp>
        <p:nvSpPr>
          <p:cNvPr id="14" name="Rectangle 50">
            <a:extLst>
              <a:ext uri="{FF2B5EF4-FFF2-40B4-BE49-F238E27FC236}">
                <a16:creationId xmlns:a16="http://schemas.microsoft.com/office/drawing/2014/main" id="{749CEC62-FB62-49F3-8418-3212E4270069}"/>
              </a:ext>
            </a:extLst>
          </p:cNvPr>
          <p:cNvSpPr>
            <a:spLocks noChangeArrowheads="1"/>
          </p:cNvSpPr>
          <p:nvPr/>
        </p:nvSpPr>
        <p:spPr bwMode="auto">
          <a:xfrm>
            <a:off x="684213" y="3395663"/>
            <a:ext cx="1943100" cy="2376487"/>
          </a:xfrm>
          <a:prstGeom prst="rect">
            <a:avLst/>
          </a:prstGeom>
          <a:solidFill>
            <a:srgbClr val="FF66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00"/>
            </a:extrusionClr>
            <a:contourClr>
              <a:srgbClr val="FF6600"/>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59405" name="Text Box 54">
            <a:extLst>
              <a:ext uri="{FF2B5EF4-FFF2-40B4-BE49-F238E27FC236}">
                <a16:creationId xmlns:a16="http://schemas.microsoft.com/office/drawing/2014/main" id="{D8ACCE45-75DE-4469-858E-ABCD238F8D1E}"/>
              </a:ext>
            </a:extLst>
          </p:cNvPr>
          <p:cNvSpPr txBox="1">
            <a:spLocks noChangeArrowheads="1"/>
          </p:cNvSpPr>
          <p:nvPr/>
        </p:nvSpPr>
        <p:spPr bwMode="auto">
          <a:xfrm>
            <a:off x="684213" y="5772150"/>
            <a:ext cx="215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endParaRPr lang="de-DE" altLang="de-DE" sz="1400" b="1">
              <a:solidFill>
                <a:srgbClr val="0000FF"/>
              </a:solidFill>
              <a:latin typeface="Comic Sans MS" panose="030F0702030302020204" pitchFamily="66" charset="0"/>
            </a:endParaRPr>
          </a:p>
          <a:p>
            <a:pPr algn="ctr">
              <a:lnSpc>
                <a:spcPct val="100000"/>
              </a:lnSpc>
            </a:pPr>
            <a:r>
              <a:rPr lang="de-DE" altLang="de-DE" sz="1400" b="1">
                <a:solidFill>
                  <a:srgbClr val="0000FF"/>
                </a:solidFill>
                <a:latin typeface="Comic Sans MS" panose="030F0702030302020204" pitchFamily="66" charset="0"/>
              </a:rPr>
              <a:t> Heinrich-Böll-Schule </a:t>
            </a:r>
          </a:p>
          <a:p>
            <a:pPr algn="ctr">
              <a:lnSpc>
                <a:spcPct val="100000"/>
              </a:lnSpc>
            </a:pPr>
            <a:endParaRPr lang="de-DE" altLang="de-DE" sz="1400" b="1">
              <a:solidFill>
                <a:srgbClr val="0000FF"/>
              </a:solidFill>
              <a:latin typeface="Comic Sans MS" panose="030F0702030302020204" pitchFamily="66" charset="0"/>
            </a:endParaRPr>
          </a:p>
        </p:txBody>
      </p:sp>
      <p:sp>
        <p:nvSpPr>
          <p:cNvPr id="16" name="Text Box 55">
            <a:extLst>
              <a:ext uri="{FF2B5EF4-FFF2-40B4-BE49-F238E27FC236}">
                <a16:creationId xmlns:a16="http://schemas.microsoft.com/office/drawing/2014/main" id="{16D03FF4-BB2A-453B-A617-6F01FC601D37}"/>
              </a:ext>
            </a:extLst>
          </p:cNvPr>
          <p:cNvSpPr txBox="1">
            <a:spLocks noChangeArrowheads="1"/>
          </p:cNvSpPr>
          <p:nvPr/>
        </p:nvSpPr>
        <p:spPr bwMode="auto">
          <a:xfrm>
            <a:off x="971550" y="1666875"/>
            <a:ext cx="1676400" cy="431800"/>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Versetzung</a:t>
            </a:r>
          </a:p>
          <a:p>
            <a:pPr algn="ctr">
              <a:defRPr/>
            </a:pPr>
            <a:r>
              <a:rPr lang="de-DE" sz="1100" b="1" dirty="0">
                <a:solidFill>
                  <a:schemeClr val="accent2">
                    <a:lumMod val="75000"/>
                  </a:schemeClr>
                </a:solidFill>
                <a:latin typeface="+mj-lt"/>
              </a:rPr>
              <a:t>in die Oberstufe</a:t>
            </a:r>
          </a:p>
        </p:txBody>
      </p:sp>
      <p:sp>
        <p:nvSpPr>
          <p:cNvPr id="17" name="Text Box 56">
            <a:extLst>
              <a:ext uri="{FF2B5EF4-FFF2-40B4-BE49-F238E27FC236}">
                <a16:creationId xmlns:a16="http://schemas.microsoft.com/office/drawing/2014/main" id="{010323B0-ED39-405B-AFF2-9FBABE7A58F3}"/>
              </a:ext>
            </a:extLst>
          </p:cNvPr>
          <p:cNvSpPr txBox="1">
            <a:spLocks noChangeArrowheads="1"/>
          </p:cNvSpPr>
          <p:nvPr/>
        </p:nvSpPr>
        <p:spPr bwMode="auto">
          <a:xfrm>
            <a:off x="1044575" y="2171700"/>
            <a:ext cx="1439863" cy="360363"/>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Mittlerer Abschluss</a:t>
            </a:r>
          </a:p>
          <a:p>
            <a:pPr algn="ctr">
              <a:defRPr/>
            </a:pPr>
            <a:r>
              <a:rPr lang="de-DE" sz="1100" b="1" dirty="0">
                <a:solidFill>
                  <a:schemeClr val="accent2">
                    <a:lumMod val="75000"/>
                  </a:schemeClr>
                </a:solidFill>
                <a:latin typeface="+mj-lt"/>
              </a:rPr>
              <a:t>(Realschulabschluss)</a:t>
            </a:r>
          </a:p>
        </p:txBody>
      </p:sp>
      <p:sp>
        <p:nvSpPr>
          <p:cNvPr id="18" name="Text Box 57">
            <a:extLst>
              <a:ext uri="{FF2B5EF4-FFF2-40B4-BE49-F238E27FC236}">
                <a16:creationId xmlns:a16="http://schemas.microsoft.com/office/drawing/2014/main" id="{0D66D18F-2D8D-440A-B602-E1CBAE768F70}"/>
              </a:ext>
            </a:extLst>
          </p:cNvPr>
          <p:cNvSpPr txBox="1">
            <a:spLocks noChangeArrowheads="1"/>
          </p:cNvSpPr>
          <p:nvPr/>
        </p:nvSpPr>
        <p:spPr bwMode="auto">
          <a:xfrm>
            <a:off x="755650" y="2603500"/>
            <a:ext cx="2089150" cy="457200"/>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Hauptschulabschluss /</a:t>
            </a:r>
          </a:p>
          <a:p>
            <a:pPr algn="ctr">
              <a:defRPr/>
            </a:pPr>
            <a:r>
              <a:rPr lang="de-DE" sz="1100" b="1" dirty="0">
                <a:solidFill>
                  <a:schemeClr val="accent2">
                    <a:lumMod val="75000"/>
                  </a:schemeClr>
                </a:solidFill>
                <a:latin typeface="+mj-lt"/>
              </a:rPr>
              <a:t>Qualifizierender  Hauptschulabschluss</a:t>
            </a:r>
          </a:p>
        </p:txBody>
      </p:sp>
      <p:sp>
        <p:nvSpPr>
          <p:cNvPr id="19" name="Text Box 58">
            <a:extLst>
              <a:ext uri="{FF2B5EF4-FFF2-40B4-BE49-F238E27FC236}">
                <a16:creationId xmlns:a16="http://schemas.microsoft.com/office/drawing/2014/main" id="{121A1E78-1AC5-4CE5-8928-EE6EA0409BE3}"/>
              </a:ext>
            </a:extLst>
          </p:cNvPr>
          <p:cNvSpPr txBox="1">
            <a:spLocks noChangeArrowheads="1"/>
          </p:cNvSpPr>
          <p:nvPr/>
        </p:nvSpPr>
        <p:spPr bwMode="auto">
          <a:xfrm>
            <a:off x="684213" y="4619625"/>
            <a:ext cx="1943100"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dirty="0">
                <a:solidFill>
                  <a:schemeClr val="tx1"/>
                </a:solidFill>
                <a:latin typeface="Comic Sans MS" panose="030F0702030302020204" pitchFamily="66" charset="0"/>
              </a:rPr>
              <a:t>schulform-</a:t>
            </a:r>
          </a:p>
          <a:p>
            <a:pPr algn="ctr">
              <a:lnSpc>
                <a:spcPct val="100000"/>
              </a:lnSpc>
            </a:pPr>
            <a:r>
              <a:rPr lang="de-DE" altLang="de-DE" sz="1000" b="1" dirty="0">
                <a:solidFill>
                  <a:schemeClr val="tx1"/>
                </a:solidFill>
                <a:latin typeface="Comic Sans MS" panose="030F0702030302020204" pitchFamily="66" charset="0"/>
              </a:rPr>
              <a:t>übergreifend</a:t>
            </a:r>
          </a:p>
        </p:txBody>
      </p:sp>
      <p:sp>
        <p:nvSpPr>
          <p:cNvPr id="59410" name="Text Box 43">
            <a:extLst>
              <a:ext uri="{FF2B5EF4-FFF2-40B4-BE49-F238E27FC236}">
                <a16:creationId xmlns:a16="http://schemas.microsoft.com/office/drawing/2014/main" id="{151741EC-880A-440D-8A07-BC88927C525C}"/>
              </a:ext>
            </a:extLst>
          </p:cNvPr>
          <p:cNvSpPr txBox="1">
            <a:spLocks noChangeArrowheads="1"/>
          </p:cNvSpPr>
          <p:nvPr/>
        </p:nvSpPr>
        <p:spPr bwMode="auto">
          <a:xfrm>
            <a:off x="533400" y="8382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spcBef>
                <a:spcPct val="50000"/>
              </a:spcBef>
            </a:pPr>
            <a:endParaRPr lang="de-DE" altLang="de-DE" sz="1800">
              <a:solidFill>
                <a:schemeClr val="tx1"/>
              </a:solidFill>
            </a:endParaRPr>
          </a:p>
        </p:txBody>
      </p:sp>
      <p:sp>
        <p:nvSpPr>
          <p:cNvPr id="21" name="Text Box 44">
            <a:extLst>
              <a:ext uri="{FF2B5EF4-FFF2-40B4-BE49-F238E27FC236}">
                <a16:creationId xmlns:a16="http://schemas.microsoft.com/office/drawing/2014/main" id="{DCFBCFE0-FB2D-4C70-BA32-FA961C1C9B11}"/>
              </a:ext>
            </a:extLst>
          </p:cNvPr>
          <p:cNvSpPr txBox="1">
            <a:spLocks noChangeArrowheads="1"/>
          </p:cNvSpPr>
          <p:nvPr/>
        </p:nvSpPr>
        <p:spPr bwMode="auto">
          <a:xfrm>
            <a:off x="323850" y="1319213"/>
            <a:ext cx="297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spcBef>
                <a:spcPct val="50000"/>
              </a:spcBef>
            </a:pPr>
            <a:r>
              <a:rPr lang="de-DE" altLang="de-DE" sz="1800">
                <a:solidFill>
                  <a:schemeClr val="tx1"/>
                </a:solidFill>
              </a:rPr>
              <a:t>Integrierte Gesamtschule</a:t>
            </a:r>
          </a:p>
        </p:txBody>
      </p:sp>
      <p:sp>
        <p:nvSpPr>
          <p:cNvPr id="22" name="Text Box 46">
            <a:extLst>
              <a:ext uri="{FF2B5EF4-FFF2-40B4-BE49-F238E27FC236}">
                <a16:creationId xmlns:a16="http://schemas.microsoft.com/office/drawing/2014/main" id="{F19D486A-FA4C-4E6A-B933-C67C66642E75}"/>
              </a:ext>
            </a:extLst>
          </p:cNvPr>
          <p:cNvSpPr txBox="1">
            <a:spLocks noChangeArrowheads="1"/>
          </p:cNvSpPr>
          <p:nvPr/>
        </p:nvSpPr>
        <p:spPr bwMode="auto">
          <a:xfrm>
            <a:off x="4065588" y="1316038"/>
            <a:ext cx="457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eaLnBrk="1" hangingPunct="1">
              <a:lnSpc>
                <a:spcPct val="100000"/>
              </a:lnSpc>
              <a:spcBef>
                <a:spcPct val="50000"/>
              </a:spcBef>
            </a:pPr>
            <a:r>
              <a:rPr lang="de-DE" altLang="de-DE" sz="1800">
                <a:solidFill>
                  <a:schemeClr val="tx1"/>
                </a:solidFill>
              </a:rPr>
              <a:t>Kooperative Gesamtschulen</a:t>
            </a:r>
          </a:p>
        </p:txBody>
      </p:sp>
      <p:sp>
        <p:nvSpPr>
          <p:cNvPr id="23" name="Rectangle 3">
            <a:extLst>
              <a:ext uri="{FF2B5EF4-FFF2-40B4-BE49-F238E27FC236}">
                <a16:creationId xmlns:a16="http://schemas.microsoft.com/office/drawing/2014/main" id="{A7E5CC34-64C3-4FE2-8BB1-590C12A1F100}"/>
              </a:ext>
            </a:extLst>
          </p:cNvPr>
          <p:cNvSpPr>
            <a:spLocks noChangeArrowheads="1"/>
          </p:cNvSpPr>
          <p:nvPr/>
        </p:nvSpPr>
        <p:spPr bwMode="auto">
          <a:xfrm>
            <a:off x="6156325" y="3395663"/>
            <a:ext cx="792163" cy="2376487"/>
          </a:xfrm>
          <a:prstGeom prst="rect">
            <a:avLst/>
          </a:prstGeom>
          <a:gradFill rotWithShape="0">
            <a:gsLst>
              <a:gs pos="0">
                <a:srgbClr val="FFFF00"/>
              </a:gs>
              <a:gs pos="100000">
                <a:srgbClr val="FFFF66"/>
              </a:gs>
            </a:gsLst>
            <a:path path="rect">
              <a:fillToRect t="100000" r="100000"/>
            </a:path>
          </a:gra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24" name="Rectangle 4">
            <a:extLst>
              <a:ext uri="{FF2B5EF4-FFF2-40B4-BE49-F238E27FC236}">
                <a16:creationId xmlns:a16="http://schemas.microsoft.com/office/drawing/2014/main" id="{73EA3B01-9166-4E7E-AAB3-B5DD3C17212B}"/>
              </a:ext>
            </a:extLst>
          </p:cNvPr>
          <p:cNvSpPr>
            <a:spLocks noChangeArrowheads="1"/>
          </p:cNvSpPr>
          <p:nvPr/>
        </p:nvSpPr>
        <p:spPr bwMode="auto">
          <a:xfrm>
            <a:off x="7019925" y="3395663"/>
            <a:ext cx="792163" cy="2376487"/>
          </a:xfrm>
          <a:prstGeom prst="rect">
            <a:avLst/>
          </a:prstGeom>
          <a:solidFill>
            <a:srgbClr val="00CC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00"/>
            </a:extrusionClr>
            <a:contourClr>
              <a:srgbClr val="00CC00"/>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25" name="Rectangle 5">
            <a:extLst>
              <a:ext uri="{FF2B5EF4-FFF2-40B4-BE49-F238E27FC236}">
                <a16:creationId xmlns:a16="http://schemas.microsoft.com/office/drawing/2014/main" id="{F7BF2F47-7808-4F70-9B0C-66DD526136BC}"/>
              </a:ext>
            </a:extLst>
          </p:cNvPr>
          <p:cNvSpPr>
            <a:spLocks noChangeArrowheads="1"/>
          </p:cNvSpPr>
          <p:nvPr/>
        </p:nvSpPr>
        <p:spPr bwMode="auto">
          <a:xfrm>
            <a:off x="7885113" y="3827463"/>
            <a:ext cx="719137" cy="1944687"/>
          </a:xfrm>
          <a:prstGeom prst="rect">
            <a:avLst/>
          </a:prstGeom>
          <a:solidFill>
            <a:srgbClr val="3366FF"/>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2"/>
            </a:extrusionClr>
            <a:contourClr>
              <a:srgbClr val="3366FF"/>
            </a:contourClr>
          </a:sp3d>
        </p:spPr>
        <p:txBody>
          <a:bodyPr>
            <a:flatTx/>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endParaRPr lang="de-DE" altLang="de-DE" sz="1800">
              <a:solidFill>
                <a:schemeClr val="tx1"/>
              </a:solidFill>
            </a:endParaRPr>
          </a:p>
        </p:txBody>
      </p:sp>
      <p:sp>
        <p:nvSpPr>
          <p:cNvPr id="26" name="Text Box 7">
            <a:extLst>
              <a:ext uri="{FF2B5EF4-FFF2-40B4-BE49-F238E27FC236}">
                <a16:creationId xmlns:a16="http://schemas.microsoft.com/office/drawing/2014/main" id="{4E0665E7-101A-4CAF-95BB-867B91843F28}"/>
              </a:ext>
            </a:extLst>
          </p:cNvPr>
          <p:cNvSpPr txBox="1">
            <a:spLocks noChangeArrowheads="1"/>
          </p:cNvSpPr>
          <p:nvPr/>
        </p:nvSpPr>
        <p:spPr bwMode="auto">
          <a:xfrm>
            <a:off x="6156325" y="4619625"/>
            <a:ext cx="792163"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G-Zweig</a:t>
            </a:r>
          </a:p>
        </p:txBody>
      </p:sp>
      <p:sp>
        <p:nvSpPr>
          <p:cNvPr id="27" name="Text Box 8">
            <a:extLst>
              <a:ext uri="{FF2B5EF4-FFF2-40B4-BE49-F238E27FC236}">
                <a16:creationId xmlns:a16="http://schemas.microsoft.com/office/drawing/2014/main" id="{1FE7E05F-11EE-473C-9993-F1D06DC0A54E}"/>
              </a:ext>
            </a:extLst>
          </p:cNvPr>
          <p:cNvSpPr txBox="1">
            <a:spLocks noChangeArrowheads="1"/>
          </p:cNvSpPr>
          <p:nvPr/>
        </p:nvSpPr>
        <p:spPr bwMode="auto">
          <a:xfrm>
            <a:off x="7019925" y="4619625"/>
            <a:ext cx="792163"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R-Zweig</a:t>
            </a:r>
          </a:p>
        </p:txBody>
      </p:sp>
      <p:sp>
        <p:nvSpPr>
          <p:cNvPr id="28" name="Text Box 9">
            <a:extLst>
              <a:ext uri="{FF2B5EF4-FFF2-40B4-BE49-F238E27FC236}">
                <a16:creationId xmlns:a16="http://schemas.microsoft.com/office/drawing/2014/main" id="{C16639E1-3210-48F6-883D-3AC7AD46B178}"/>
              </a:ext>
            </a:extLst>
          </p:cNvPr>
          <p:cNvSpPr txBox="1">
            <a:spLocks noChangeArrowheads="1"/>
          </p:cNvSpPr>
          <p:nvPr/>
        </p:nvSpPr>
        <p:spPr bwMode="auto">
          <a:xfrm>
            <a:off x="7885113" y="4619625"/>
            <a:ext cx="719137" cy="360363"/>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H-Zweig</a:t>
            </a:r>
          </a:p>
        </p:txBody>
      </p:sp>
      <p:sp>
        <p:nvSpPr>
          <p:cNvPr id="59419" name="Text Box 6">
            <a:extLst>
              <a:ext uri="{FF2B5EF4-FFF2-40B4-BE49-F238E27FC236}">
                <a16:creationId xmlns:a16="http://schemas.microsoft.com/office/drawing/2014/main" id="{7C69223C-37E6-4E60-AE7E-CD17AFBE870D}"/>
              </a:ext>
            </a:extLst>
          </p:cNvPr>
          <p:cNvSpPr txBox="1">
            <a:spLocks noChangeArrowheads="1"/>
          </p:cNvSpPr>
          <p:nvPr/>
        </p:nvSpPr>
        <p:spPr bwMode="auto">
          <a:xfrm>
            <a:off x="6156325" y="5772150"/>
            <a:ext cx="25923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400" b="1">
                <a:solidFill>
                  <a:srgbClr val="0000FF"/>
                </a:solidFill>
                <a:latin typeface="Comic Sans MS" panose="030F0702030302020204" pitchFamily="66" charset="0"/>
              </a:rPr>
              <a:t>Geschwister-Scholl-Schule</a:t>
            </a:r>
            <a:endParaRPr lang="de-DE" altLang="de-DE" sz="1100" b="1">
              <a:solidFill>
                <a:schemeClr val="tx1"/>
              </a:solidFill>
              <a:latin typeface="Comic Sans MS" panose="030F0702030302020204" pitchFamily="66" charset="0"/>
            </a:endParaRPr>
          </a:p>
        </p:txBody>
      </p:sp>
      <p:sp>
        <p:nvSpPr>
          <p:cNvPr id="30" name="Text Box 7">
            <a:extLst>
              <a:ext uri="{FF2B5EF4-FFF2-40B4-BE49-F238E27FC236}">
                <a16:creationId xmlns:a16="http://schemas.microsoft.com/office/drawing/2014/main" id="{4A3DD21A-ED1E-459D-A45D-1B0CC3772B04}"/>
              </a:ext>
            </a:extLst>
          </p:cNvPr>
          <p:cNvSpPr txBox="1">
            <a:spLocks noChangeArrowheads="1"/>
          </p:cNvSpPr>
          <p:nvPr/>
        </p:nvSpPr>
        <p:spPr bwMode="auto">
          <a:xfrm>
            <a:off x="6156325" y="4187825"/>
            <a:ext cx="7921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G9</a:t>
            </a:r>
          </a:p>
        </p:txBody>
      </p:sp>
      <p:sp>
        <p:nvSpPr>
          <p:cNvPr id="31" name="Text Box 7">
            <a:extLst>
              <a:ext uri="{FF2B5EF4-FFF2-40B4-BE49-F238E27FC236}">
                <a16:creationId xmlns:a16="http://schemas.microsoft.com/office/drawing/2014/main" id="{F7F78783-EFE3-4C2D-A7F4-9357A1018ADF}"/>
              </a:ext>
            </a:extLst>
          </p:cNvPr>
          <p:cNvSpPr txBox="1">
            <a:spLocks noChangeArrowheads="1"/>
          </p:cNvSpPr>
          <p:nvPr/>
        </p:nvSpPr>
        <p:spPr bwMode="auto">
          <a:xfrm>
            <a:off x="3132138" y="4179888"/>
            <a:ext cx="7921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ctr">
              <a:lnSpc>
                <a:spcPct val="100000"/>
              </a:lnSpc>
            </a:pPr>
            <a:r>
              <a:rPr lang="de-DE" altLang="de-DE" sz="1000" b="1">
                <a:solidFill>
                  <a:schemeClr val="tx1"/>
                </a:solidFill>
                <a:latin typeface="Comic Sans MS" panose="030F0702030302020204" pitchFamily="66" charset="0"/>
              </a:rPr>
              <a:t>G9</a:t>
            </a:r>
          </a:p>
        </p:txBody>
      </p:sp>
      <p:grpSp>
        <p:nvGrpSpPr>
          <p:cNvPr id="59422" name="Group 28">
            <a:extLst>
              <a:ext uri="{FF2B5EF4-FFF2-40B4-BE49-F238E27FC236}">
                <a16:creationId xmlns:a16="http://schemas.microsoft.com/office/drawing/2014/main" id="{7A4767A8-C627-489C-BD30-4E44CC8A166E}"/>
              </a:ext>
            </a:extLst>
          </p:cNvPr>
          <p:cNvGrpSpPr>
            <a:grpSpLocks/>
          </p:cNvGrpSpPr>
          <p:nvPr/>
        </p:nvGrpSpPr>
        <p:grpSpPr bwMode="auto">
          <a:xfrm>
            <a:off x="468313" y="3224213"/>
            <a:ext cx="8482012" cy="2508250"/>
            <a:chOff x="259" y="1720"/>
            <a:chExt cx="5343" cy="1580"/>
          </a:xfrm>
        </p:grpSpPr>
        <p:grpSp>
          <p:nvGrpSpPr>
            <p:cNvPr id="59427" name="Group 29">
              <a:extLst>
                <a:ext uri="{FF2B5EF4-FFF2-40B4-BE49-F238E27FC236}">
                  <a16:creationId xmlns:a16="http://schemas.microsoft.com/office/drawing/2014/main" id="{339165E5-F35A-4ECD-A609-9A1A43CFF8D1}"/>
                </a:ext>
              </a:extLst>
            </p:cNvPr>
            <p:cNvGrpSpPr>
              <a:grpSpLocks/>
            </p:cNvGrpSpPr>
            <p:nvPr/>
          </p:nvGrpSpPr>
          <p:grpSpPr bwMode="auto">
            <a:xfrm>
              <a:off x="259" y="3101"/>
              <a:ext cx="5343" cy="199"/>
              <a:chOff x="1418" y="7430"/>
              <a:chExt cx="14173" cy="498"/>
            </a:xfrm>
          </p:grpSpPr>
          <p:sp>
            <p:nvSpPr>
              <p:cNvPr id="59443" name="Line 30">
                <a:extLst>
                  <a:ext uri="{FF2B5EF4-FFF2-40B4-BE49-F238E27FC236}">
                    <a16:creationId xmlns:a16="http://schemas.microsoft.com/office/drawing/2014/main" id="{3203881B-AD52-4B18-A7CA-4FD0F6362E42}"/>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44" name="Text Box 31">
                <a:extLst>
                  <a:ext uri="{FF2B5EF4-FFF2-40B4-BE49-F238E27FC236}">
                    <a16:creationId xmlns:a16="http://schemas.microsoft.com/office/drawing/2014/main" id="{7F8B9B82-04B6-42F8-AAC8-62314B09B553}"/>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5</a:t>
                </a:r>
              </a:p>
            </p:txBody>
          </p:sp>
        </p:grpSp>
        <p:grpSp>
          <p:nvGrpSpPr>
            <p:cNvPr id="59428" name="Group 32">
              <a:extLst>
                <a:ext uri="{FF2B5EF4-FFF2-40B4-BE49-F238E27FC236}">
                  <a16:creationId xmlns:a16="http://schemas.microsoft.com/office/drawing/2014/main" id="{C9D59421-680D-48F0-B955-B6E29F5FA207}"/>
                </a:ext>
              </a:extLst>
            </p:cNvPr>
            <p:cNvGrpSpPr>
              <a:grpSpLocks/>
            </p:cNvGrpSpPr>
            <p:nvPr/>
          </p:nvGrpSpPr>
          <p:grpSpPr bwMode="auto">
            <a:xfrm>
              <a:off x="259" y="2826"/>
              <a:ext cx="5343" cy="199"/>
              <a:chOff x="1418" y="7430"/>
              <a:chExt cx="14173" cy="498"/>
            </a:xfrm>
          </p:grpSpPr>
          <p:sp>
            <p:nvSpPr>
              <p:cNvPr id="59441" name="Line 33">
                <a:extLst>
                  <a:ext uri="{FF2B5EF4-FFF2-40B4-BE49-F238E27FC236}">
                    <a16:creationId xmlns:a16="http://schemas.microsoft.com/office/drawing/2014/main" id="{DC44B4F4-00E8-4BC6-924D-C18C83D0CC7E}"/>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42" name="Text Box 34">
                <a:extLst>
                  <a:ext uri="{FF2B5EF4-FFF2-40B4-BE49-F238E27FC236}">
                    <a16:creationId xmlns:a16="http://schemas.microsoft.com/office/drawing/2014/main" id="{C500195E-8099-4DB8-95B6-08F0432869E7}"/>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6</a:t>
                </a:r>
              </a:p>
            </p:txBody>
          </p:sp>
        </p:grpSp>
        <p:grpSp>
          <p:nvGrpSpPr>
            <p:cNvPr id="59429" name="Group 35">
              <a:extLst>
                <a:ext uri="{FF2B5EF4-FFF2-40B4-BE49-F238E27FC236}">
                  <a16:creationId xmlns:a16="http://schemas.microsoft.com/office/drawing/2014/main" id="{81323F50-17AC-4525-A2B7-24F41F653779}"/>
                </a:ext>
              </a:extLst>
            </p:cNvPr>
            <p:cNvGrpSpPr>
              <a:grpSpLocks/>
            </p:cNvGrpSpPr>
            <p:nvPr/>
          </p:nvGrpSpPr>
          <p:grpSpPr bwMode="auto">
            <a:xfrm>
              <a:off x="259" y="2544"/>
              <a:ext cx="5343" cy="199"/>
              <a:chOff x="1418" y="7430"/>
              <a:chExt cx="14173" cy="498"/>
            </a:xfrm>
          </p:grpSpPr>
          <p:sp>
            <p:nvSpPr>
              <p:cNvPr id="59439" name="Line 36">
                <a:extLst>
                  <a:ext uri="{FF2B5EF4-FFF2-40B4-BE49-F238E27FC236}">
                    <a16:creationId xmlns:a16="http://schemas.microsoft.com/office/drawing/2014/main" id="{D3875C49-119C-4682-A81C-00A873095D2D}"/>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40" name="Text Box 37">
                <a:extLst>
                  <a:ext uri="{FF2B5EF4-FFF2-40B4-BE49-F238E27FC236}">
                    <a16:creationId xmlns:a16="http://schemas.microsoft.com/office/drawing/2014/main" id="{BF352DE7-9790-487B-B81A-BB0E8F5E7ABC}"/>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7</a:t>
                </a:r>
              </a:p>
            </p:txBody>
          </p:sp>
        </p:grpSp>
        <p:grpSp>
          <p:nvGrpSpPr>
            <p:cNvPr id="59430" name="Group 38">
              <a:extLst>
                <a:ext uri="{FF2B5EF4-FFF2-40B4-BE49-F238E27FC236}">
                  <a16:creationId xmlns:a16="http://schemas.microsoft.com/office/drawing/2014/main" id="{EB113604-006B-49C6-BDEC-83CF645D7C43}"/>
                </a:ext>
              </a:extLst>
            </p:cNvPr>
            <p:cNvGrpSpPr>
              <a:grpSpLocks/>
            </p:cNvGrpSpPr>
            <p:nvPr/>
          </p:nvGrpSpPr>
          <p:grpSpPr bwMode="auto">
            <a:xfrm>
              <a:off x="259" y="2265"/>
              <a:ext cx="5343" cy="200"/>
              <a:chOff x="1418" y="7430"/>
              <a:chExt cx="14173" cy="498"/>
            </a:xfrm>
          </p:grpSpPr>
          <p:sp>
            <p:nvSpPr>
              <p:cNvPr id="59437" name="Line 39">
                <a:extLst>
                  <a:ext uri="{FF2B5EF4-FFF2-40B4-BE49-F238E27FC236}">
                    <a16:creationId xmlns:a16="http://schemas.microsoft.com/office/drawing/2014/main" id="{5A3CE951-1129-49DC-98AE-5BA465501932}"/>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38" name="Text Box 40">
                <a:extLst>
                  <a:ext uri="{FF2B5EF4-FFF2-40B4-BE49-F238E27FC236}">
                    <a16:creationId xmlns:a16="http://schemas.microsoft.com/office/drawing/2014/main" id="{5CE717F4-FB28-4740-A819-D8D4D4B42A95}"/>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8</a:t>
                </a:r>
              </a:p>
            </p:txBody>
          </p:sp>
        </p:grpSp>
        <p:grpSp>
          <p:nvGrpSpPr>
            <p:cNvPr id="59431" name="Group 41">
              <a:extLst>
                <a:ext uri="{FF2B5EF4-FFF2-40B4-BE49-F238E27FC236}">
                  <a16:creationId xmlns:a16="http://schemas.microsoft.com/office/drawing/2014/main" id="{0D03A8F6-6414-4268-8AEE-652F0F7D438F}"/>
                </a:ext>
              </a:extLst>
            </p:cNvPr>
            <p:cNvGrpSpPr>
              <a:grpSpLocks/>
            </p:cNvGrpSpPr>
            <p:nvPr/>
          </p:nvGrpSpPr>
          <p:grpSpPr bwMode="auto">
            <a:xfrm>
              <a:off x="259" y="1993"/>
              <a:ext cx="5343" cy="199"/>
              <a:chOff x="1418" y="7430"/>
              <a:chExt cx="14173" cy="498"/>
            </a:xfrm>
          </p:grpSpPr>
          <p:sp>
            <p:nvSpPr>
              <p:cNvPr id="59435" name="Line 42">
                <a:extLst>
                  <a:ext uri="{FF2B5EF4-FFF2-40B4-BE49-F238E27FC236}">
                    <a16:creationId xmlns:a16="http://schemas.microsoft.com/office/drawing/2014/main" id="{18A68B98-16C8-4FCD-9D22-A4A912F9B2AB}"/>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36" name="Text Box 43">
                <a:extLst>
                  <a:ext uri="{FF2B5EF4-FFF2-40B4-BE49-F238E27FC236}">
                    <a16:creationId xmlns:a16="http://schemas.microsoft.com/office/drawing/2014/main" id="{16D8125C-39CF-4BAD-AC3F-472146D762D1}"/>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9</a:t>
                </a:r>
              </a:p>
            </p:txBody>
          </p:sp>
        </p:grpSp>
        <p:grpSp>
          <p:nvGrpSpPr>
            <p:cNvPr id="59432" name="Group 44">
              <a:extLst>
                <a:ext uri="{FF2B5EF4-FFF2-40B4-BE49-F238E27FC236}">
                  <a16:creationId xmlns:a16="http://schemas.microsoft.com/office/drawing/2014/main" id="{ED083D75-5849-456F-9E84-FFA1F2F04A73}"/>
                </a:ext>
              </a:extLst>
            </p:cNvPr>
            <p:cNvGrpSpPr>
              <a:grpSpLocks/>
            </p:cNvGrpSpPr>
            <p:nvPr/>
          </p:nvGrpSpPr>
          <p:grpSpPr bwMode="auto">
            <a:xfrm>
              <a:off x="259" y="1720"/>
              <a:ext cx="5343" cy="199"/>
              <a:chOff x="1418" y="7430"/>
              <a:chExt cx="14173" cy="498"/>
            </a:xfrm>
          </p:grpSpPr>
          <p:sp>
            <p:nvSpPr>
              <p:cNvPr id="59433" name="Line 45">
                <a:extLst>
                  <a:ext uri="{FF2B5EF4-FFF2-40B4-BE49-F238E27FC236}">
                    <a16:creationId xmlns:a16="http://schemas.microsoft.com/office/drawing/2014/main" id="{0C577935-60D2-4520-9DFE-D64D583B26EB}"/>
                  </a:ext>
                </a:extLst>
              </p:cNvPr>
              <p:cNvSpPr>
                <a:spLocks noChangeShapeType="1"/>
              </p:cNvSpPr>
              <p:nvPr/>
            </p:nvSpPr>
            <p:spPr bwMode="auto">
              <a:xfrm>
                <a:off x="1418" y="7431"/>
                <a:ext cx="14173"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59434" name="Text Box 46">
                <a:extLst>
                  <a:ext uri="{FF2B5EF4-FFF2-40B4-BE49-F238E27FC236}">
                    <a16:creationId xmlns:a16="http://schemas.microsoft.com/office/drawing/2014/main" id="{0D992D75-BD27-4C93-8DB6-8221A197F390}"/>
                  </a:ext>
                </a:extLst>
              </p:cNvPr>
              <p:cNvSpPr txBox="1">
                <a:spLocks noChangeArrowheads="1"/>
              </p:cNvSpPr>
              <p:nvPr/>
            </p:nvSpPr>
            <p:spPr bwMode="auto">
              <a:xfrm>
                <a:off x="15143" y="7430"/>
                <a:ext cx="39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algn="r">
                  <a:lnSpc>
                    <a:spcPct val="100000"/>
                  </a:lnSpc>
                </a:pPr>
                <a:r>
                  <a:rPr lang="de-DE" altLang="de-DE" sz="1400" b="1">
                    <a:solidFill>
                      <a:schemeClr val="tx1"/>
                    </a:solidFill>
                  </a:rPr>
                  <a:t>10</a:t>
                </a:r>
              </a:p>
            </p:txBody>
          </p:sp>
        </p:grpSp>
      </p:grpSp>
      <p:sp>
        <p:nvSpPr>
          <p:cNvPr id="51" name="Text Box 55">
            <a:extLst>
              <a:ext uri="{FF2B5EF4-FFF2-40B4-BE49-F238E27FC236}">
                <a16:creationId xmlns:a16="http://schemas.microsoft.com/office/drawing/2014/main" id="{F95EA547-6145-4B03-8F8A-1FFB7E044A0D}"/>
              </a:ext>
            </a:extLst>
          </p:cNvPr>
          <p:cNvSpPr txBox="1">
            <a:spLocks noChangeArrowheads="1"/>
          </p:cNvSpPr>
          <p:nvPr/>
        </p:nvSpPr>
        <p:spPr bwMode="auto">
          <a:xfrm>
            <a:off x="3419475" y="1700213"/>
            <a:ext cx="1676400" cy="431800"/>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Versetzung</a:t>
            </a:r>
          </a:p>
          <a:p>
            <a:pPr algn="ctr">
              <a:defRPr/>
            </a:pPr>
            <a:r>
              <a:rPr lang="de-DE" sz="1100" b="1" dirty="0">
                <a:solidFill>
                  <a:schemeClr val="accent2">
                    <a:lumMod val="75000"/>
                  </a:schemeClr>
                </a:solidFill>
                <a:latin typeface="+mj-lt"/>
              </a:rPr>
              <a:t>in die Oberstufe</a:t>
            </a:r>
          </a:p>
        </p:txBody>
      </p:sp>
      <p:sp>
        <p:nvSpPr>
          <p:cNvPr id="52" name="Text Box 56">
            <a:extLst>
              <a:ext uri="{FF2B5EF4-FFF2-40B4-BE49-F238E27FC236}">
                <a16:creationId xmlns:a16="http://schemas.microsoft.com/office/drawing/2014/main" id="{C29524C2-DD3B-4113-85EE-F07301CD9998}"/>
              </a:ext>
            </a:extLst>
          </p:cNvPr>
          <p:cNvSpPr txBox="1">
            <a:spLocks noChangeArrowheads="1"/>
          </p:cNvSpPr>
          <p:nvPr/>
        </p:nvSpPr>
        <p:spPr bwMode="auto">
          <a:xfrm>
            <a:off x="4716463" y="2243138"/>
            <a:ext cx="1439862" cy="360362"/>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Mittlerer Abschluss</a:t>
            </a:r>
          </a:p>
          <a:p>
            <a:pPr algn="ctr">
              <a:defRPr/>
            </a:pPr>
            <a:r>
              <a:rPr lang="de-DE" sz="1100" b="1" dirty="0">
                <a:solidFill>
                  <a:schemeClr val="accent2">
                    <a:lumMod val="75000"/>
                  </a:schemeClr>
                </a:solidFill>
                <a:latin typeface="+mj-lt"/>
              </a:rPr>
              <a:t>(Realschulabschluss)</a:t>
            </a:r>
          </a:p>
        </p:txBody>
      </p:sp>
      <p:sp>
        <p:nvSpPr>
          <p:cNvPr id="53" name="Text Box 57">
            <a:extLst>
              <a:ext uri="{FF2B5EF4-FFF2-40B4-BE49-F238E27FC236}">
                <a16:creationId xmlns:a16="http://schemas.microsoft.com/office/drawing/2014/main" id="{B155F3FC-D37B-4663-BA97-DAAB55DEEEF4}"/>
              </a:ext>
            </a:extLst>
          </p:cNvPr>
          <p:cNvSpPr txBox="1">
            <a:spLocks noChangeArrowheads="1"/>
          </p:cNvSpPr>
          <p:nvPr/>
        </p:nvSpPr>
        <p:spPr bwMode="auto">
          <a:xfrm>
            <a:off x="5435600" y="2708275"/>
            <a:ext cx="2089150" cy="457200"/>
          </a:xfrm>
          <a:prstGeom prst="rect">
            <a:avLst/>
          </a:prstGeom>
          <a:solidFill>
            <a:srgbClr val="FFFFFF">
              <a:alpha val="50195"/>
            </a:srgbClr>
          </a:solidFill>
          <a:ln w="9525">
            <a:noFill/>
            <a:miter lim="800000"/>
            <a:headEnd/>
            <a:tailEnd/>
          </a:ln>
        </p:spPr>
        <p:txBody>
          <a:bodyPr lIns="0" tIns="0" rIns="0" bIns="0"/>
          <a:lstStyle/>
          <a:p>
            <a:pPr algn="ctr">
              <a:defRPr/>
            </a:pPr>
            <a:r>
              <a:rPr lang="de-DE" sz="1100" b="1" dirty="0">
                <a:solidFill>
                  <a:schemeClr val="accent2">
                    <a:lumMod val="75000"/>
                  </a:schemeClr>
                </a:solidFill>
                <a:latin typeface="+mj-lt"/>
              </a:rPr>
              <a:t>Hauptschulabschluss /</a:t>
            </a:r>
          </a:p>
          <a:p>
            <a:pPr algn="ctr">
              <a:defRPr/>
            </a:pPr>
            <a:r>
              <a:rPr lang="de-DE" sz="1100" b="1" dirty="0">
                <a:solidFill>
                  <a:schemeClr val="accent2">
                    <a:lumMod val="75000"/>
                  </a:schemeClr>
                </a:solidFill>
                <a:latin typeface="+mj-lt"/>
              </a:rPr>
              <a:t>Qualifizierender  Hauptschulabschluss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0-#ppt_w/2"/>
                                          </p:val>
                                        </p:tav>
                                        <p:tav tm="100000">
                                          <p:val>
                                            <p:strVal val="#ppt_x"/>
                                          </p:val>
                                        </p:tav>
                                      </p:tavLst>
                                    </p:anim>
                                    <p:anim calcmode="lin" valueType="num">
                                      <p:cBhvr additive="base">
                                        <p:cTn id="24" dur="500" fill="hold"/>
                                        <p:tgtEl>
                                          <p:spTgt spid="1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0-#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1+#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1+#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1000" fill="hold"/>
                                        <p:tgtEl>
                                          <p:spTgt spid="8"/>
                                        </p:tgtEl>
                                        <p:attrNameLst>
                                          <p:attrName>ppt_x</p:attrName>
                                        </p:attrNameLst>
                                      </p:cBhvr>
                                      <p:tavLst>
                                        <p:tav tm="0">
                                          <p:val>
                                            <p:strVal val="1+#ppt_w/2"/>
                                          </p:val>
                                        </p:tav>
                                        <p:tav tm="100000">
                                          <p:val>
                                            <p:strVal val="#ppt_x"/>
                                          </p:val>
                                        </p:tav>
                                      </p:tavLst>
                                    </p:anim>
                                    <p:anim calcmode="lin" valueType="num">
                                      <p:cBhvr additive="base">
                                        <p:cTn id="42" dur="1000" fill="hold"/>
                                        <p:tgtEl>
                                          <p:spTgt spid="8"/>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1000" fill="hold"/>
                                        <p:tgtEl>
                                          <p:spTgt spid="7"/>
                                        </p:tgtEl>
                                        <p:attrNameLst>
                                          <p:attrName>ppt_x</p:attrName>
                                        </p:attrNameLst>
                                      </p:cBhvr>
                                      <p:tavLst>
                                        <p:tav tm="0">
                                          <p:val>
                                            <p:strVal val="1+#ppt_w/2"/>
                                          </p:val>
                                        </p:tav>
                                        <p:tav tm="100000">
                                          <p:val>
                                            <p:strVal val="#ppt_x"/>
                                          </p:val>
                                        </p:tav>
                                      </p:tavLst>
                                    </p:anim>
                                    <p:anim calcmode="lin" valueType="num">
                                      <p:cBhvr additive="base">
                                        <p:cTn id="46" dur="100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1000" fill="hold"/>
                                        <p:tgtEl>
                                          <p:spTgt spid="11"/>
                                        </p:tgtEl>
                                        <p:attrNameLst>
                                          <p:attrName>ppt_x</p:attrName>
                                        </p:attrNameLst>
                                      </p:cBhvr>
                                      <p:tavLst>
                                        <p:tav tm="0">
                                          <p:val>
                                            <p:strVal val="1+#ppt_w/2"/>
                                          </p:val>
                                        </p:tav>
                                        <p:tav tm="100000">
                                          <p:val>
                                            <p:strVal val="#ppt_x"/>
                                          </p:val>
                                        </p:tav>
                                      </p:tavLst>
                                    </p:anim>
                                    <p:anim calcmode="lin" valueType="num">
                                      <p:cBhvr additive="base">
                                        <p:cTn id="50" dur="1000" fill="hold"/>
                                        <p:tgtEl>
                                          <p:spTgt spid="11"/>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1000" fill="hold"/>
                                        <p:tgtEl>
                                          <p:spTgt spid="12"/>
                                        </p:tgtEl>
                                        <p:attrNameLst>
                                          <p:attrName>ppt_x</p:attrName>
                                        </p:attrNameLst>
                                      </p:cBhvr>
                                      <p:tavLst>
                                        <p:tav tm="0">
                                          <p:val>
                                            <p:strVal val="1+#ppt_w/2"/>
                                          </p:val>
                                        </p:tav>
                                        <p:tav tm="100000">
                                          <p:val>
                                            <p:strVal val="#ppt_x"/>
                                          </p:val>
                                        </p:tav>
                                      </p:tavLst>
                                    </p:anim>
                                    <p:anim calcmode="lin" valueType="num">
                                      <p:cBhvr additive="base">
                                        <p:cTn id="54" dur="1000" fill="hold"/>
                                        <p:tgtEl>
                                          <p:spTgt spid="12"/>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1000" fill="hold"/>
                                        <p:tgtEl>
                                          <p:spTgt spid="13"/>
                                        </p:tgtEl>
                                        <p:attrNameLst>
                                          <p:attrName>ppt_x</p:attrName>
                                        </p:attrNameLst>
                                      </p:cBhvr>
                                      <p:tavLst>
                                        <p:tav tm="0">
                                          <p:val>
                                            <p:strVal val="1+#ppt_w/2"/>
                                          </p:val>
                                        </p:tav>
                                        <p:tav tm="100000">
                                          <p:val>
                                            <p:strVal val="#ppt_x"/>
                                          </p:val>
                                        </p:tav>
                                      </p:tavLst>
                                    </p:anim>
                                    <p:anim calcmode="lin" valueType="num">
                                      <p:cBhvr additive="base">
                                        <p:cTn id="58" dur="1000" fill="hold"/>
                                        <p:tgtEl>
                                          <p:spTgt spid="13"/>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000" fill="hold"/>
                                        <p:tgtEl>
                                          <p:spTgt spid="25"/>
                                        </p:tgtEl>
                                        <p:attrNameLst>
                                          <p:attrName>ppt_x</p:attrName>
                                        </p:attrNameLst>
                                      </p:cBhvr>
                                      <p:tavLst>
                                        <p:tav tm="0">
                                          <p:val>
                                            <p:strVal val="1+#ppt_w/2"/>
                                          </p:val>
                                        </p:tav>
                                        <p:tav tm="100000">
                                          <p:val>
                                            <p:strVal val="#ppt_x"/>
                                          </p:val>
                                        </p:tav>
                                      </p:tavLst>
                                    </p:anim>
                                    <p:anim calcmode="lin" valueType="num">
                                      <p:cBhvr additive="base">
                                        <p:cTn id="62" dur="1000" fill="hold"/>
                                        <p:tgtEl>
                                          <p:spTgt spid="25"/>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1000" fill="hold"/>
                                        <p:tgtEl>
                                          <p:spTgt spid="24"/>
                                        </p:tgtEl>
                                        <p:attrNameLst>
                                          <p:attrName>ppt_x</p:attrName>
                                        </p:attrNameLst>
                                      </p:cBhvr>
                                      <p:tavLst>
                                        <p:tav tm="0">
                                          <p:val>
                                            <p:strVal val="1+#ppt_w/2"/>
                                          </p:val>
                                        </p:tav>
                                        <p:tav tm="100000">
                                          <p:val>
                                            <p:strVal val="#ppt_x"/>
                                          </p:val>
                                        </p:tav>
                                      </p:tavLst>
                                    </p:anim>
                                    <p:anim calcmode="lin" valueType="num">
                                      <p:cBhvr additive="base">
                                        <p:cTn id="66" dur="1000" fill="hold"/>
                                        <p:tgtEl>
                                          <p:spTgt spid="24"/>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1000" fill="hold"/>
                                        <p:tgtEl>
                                          <p:spTgt spid="23"/>
                                        </p:tgtEl>
                                        <p:attrNameLst>
                                          <p:attrName>ppt_x</p:attrName>
                                        </p:attrNameLst>
                                      </p:cBhvr>
                                      <p:tavLst>
                                        <p:tav tm="0">
                                          <p:val>
                                            <p:strVal val="1+#ppt_w/2"/>
                                          </p:val>
                                        </p:tav>
                                        <p:tav tm="100000">
                                          <p:val>
                                            <p:strVal val="#ppt_x"/>
                                          </p:val>
                                        </p:tav>
                                      </p:tavLst>
                                    </p:anim>
                                    <p:anim calcmode="lin" valueType="num">
                                      <p:cBhvr additive="base">
                                        <p:cTn id="70" dur="10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1000" fill="hold"/>
                                        <p:tgtEl>
                                          <p:spTgt spid="26"/>
                                        </p:tgtEl>
                                        <p:attrNameLst>
                                          <p:attrName>ppt_x</p:attrName>
                                        </p:attrNameLst>
                                      </p:cBhvr>
                                      <p:tavLst>
                                        <p:tav tm="0">
                                          <p:val>
                                            <p:strVal val="1+#ppt_w/2"/>
                                          </p:val>
                                        </p:tav>
                                        <p:tav tm="100000">
                                          <p:val>
                                            <p:strVal val="#ppt_x"/>
                                          </p:val>
                                        </p:tav>
                                      </p:tavLst>
                                    </p:anim>
                                    <p:anim calcmode="lin" valueType="num">
                                      <p:cBhvr additive="base">
                                        <p:cTn id="74" dur="1000" fill="hold"/>
                                        <p:tgtEl>
                                          <p:spTgt spid="26"/>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1000" fill="hold"/>
                                        <p:tgtEl>
                                          <p:spTgt spid="27"/>
                                        </p:tgtEl>
                                        <p:attrNameLst>
                                          <p:attrName>ppt_x</p:attrName>
                                        </p:attrNameLst>
                                      </p:cBhvr>
                                      <p:tavLst>
                                        <p:tav tm="0">
                                          <p:val>
                                            <p:strVal val="1+#ppt_w/2"/>
                                          </p:val>
                                        </p:tav>
                                        <p:tav tm="100000">
                                          <p:val>
                                            <p:strVal val="#ppt_x"/>
                                          </p:val>
                                        </p:tav>
                                      </p:tavLst>
                                    </p:anim>
                                    <p:anim calcmode="lin" valueType="num">
                                      <p:cBhvr additive="base">
                                        <p:cTn id="78" dur="1000" fill="hold"/>
                                        <p:tgtEl>
                                          <p:spTgt spid="27"/>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1000" fill="hold"/>
                                        <p:tgtEl>
                                          <p:spTgt spid="28"/>
                                        </p:tgtEl>
                                        <p:attrNameLst>
                                          <p:attrName>ppt_x</p:attrName>
                                        </p:attrNameLst>
                                      </p:cBhvr>
                                      <p:tavLst>
                                        <p:tav tm="0">
                                          <p:val>
                                            <p:strVal val="1+#ppt_w/2"/>
                                          </p:val>
                                        </p:tav>
                                        <p:tav tm="100000">
                                          <p:val>
                                            <p:strVal val="#ppt_x"/>
                                          </p:val>
                                        </p:tav>
                                      </p:tavLst>
                                    </p:anim>
                                    <p:anim calcmode="lin" valueType="num">
                                      <p:cBhvr additive="base">
                                        <p:cTn id="82" dur="1000" fill="hold"/>
                                        <p:tgtEl>
                                          <p:spTgt spid="28"/>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1000" fill="hold"/>
                                        <p:tgtEl>
                                          <p:spTgt spid="30"/>
                                        </p:tgtEl>
                                        <p:attrNameLst>
                                          <p:attrName>ppt_x</p:attrName>
                                        </p:attrNameLst>
                                      </p:cBhvr>
                                      <p:tavLst>
                                        <p:tav tm="0">
                                          <p:val>
                                            <p:strVal val="1+#ppt_w/2"/>
                                          </p:val>
                                        </p:tav>
                                        <p:tav tm="100000">
                                          <p:val>
                                            <p:strVal val="#ppt_x"/>
                                          </p:val>
                                        </p:tav>
                                      </p:tavLst>
                                    </p:anim>
                                    <p:anim calcmode="lin" valueType="num">
                                      <p:cBhvr additive="base">
                                        <p:cTn id="86" dur="1000" fill="hold"/>
                                        <p:tgtEl>
                                          <p:spTgt spid="30"/>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1000" fill="hold"/>
                                        <p:tgtEl>
                                          <p:spTgt spid="31"/>
                                        </p:tgtEl>
                                        <p:attrNameLst>
                                          <p:attrName>ppt_x</p:attrName>
                                        </p:attrNameLst>
                                      </p:cBhvr>
                                      <p:tavLst>
                                        <p:tav tm="0">
                                          <p:val>
                                            <p:strVal val="1+#ppt_w/2"/>
                                          </p:val>
                                        </p:tav>
                                        <p:tav tm="100000">
                                          <p:val>
                                            <p:strVal val="#ppt_x"/>
                                          </p:val>
                                        </p:tav>
                                      </p:tavLst>
                                    </p:anim>
                                    <p:anim calcmode="lin" valueType="num">
                                      <p:cBhvr additive="base">
                                        <p:cTn id="90" dur="1000" fill="hold"/>
                                        <p:tgtEl>
                                          <p:spTgt spid="31"/>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53"/>
                                        </p:tgtEl>
                                        <p:attrNameLst>
                                          <p:attrName>style.visibility</p:attrName>
                                        </p:attrNameLst>
                                      </p:cBhvr>
                                      <p:to>
                                        <p:strVal val="visible"/>
                                      </p:to>
                                    </p:set>
                                    <p:anim calcmode="lin" valueType="num">
                                      <p:cBhvr additive="base">
                                        <p:cTn id="93" dur="500" fill="hold"/>
                                        <p:tgtEl>
                                          <p:spTgt spid="53"/>
                                        </p:tgtEl>
                                        <p:attrNameLst>
                                          <p:attrName>ppt_x</p:attrName>
                                        </p:attrNameLst>
                                      </p:cBhvr>
                                      <p:tavLst>
                                        <p:tav tm="0">
                                          <p:val>
                                            <p:strVal val="0-#ppt_w/2"/>
                                          </p:val>
                                        </p:tav>
                                        <p:tav tm="100000">
                                          <p:val>
                                            <p:strVal val="#ppt_x"/>
                                          </p:val>
                                        </p:tav>
                                      </p:tavLst>
                                    </p:anim>
                                    <p:anim calcmode="lin" valueType="num">
                                      <p:cBhvr additive="base">
                                        <p:cTn id="94" dur="500" fill="hold"/>
                                        <p:tgtEl>
                                          <p:spTgt spid="53"/>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additive="base">
                                        <p:cTn id="97" dur="500" fill="hold"/>
                                        <p:tgtEl>
                                          <p:spTgt spid="52"/>
                                        </p:tgtEl>
                                        <p:attrNameLst>
                                          <p:attrName>ppt_x</p:attrName>
                                        </p:attrNameLst>
                                      </p:cBhvr>
                                      <p:tavLst>
                                        <p:tav tm="0">
                                          <p:val>
                                            <p:strVal val="0-#ppt_w/2"/>
                                          </p:val>
                                        </p:tav>
                                        <p:tav tm="100000">
                                          <p:val>
                                            <p:strVal val="#ppt_x"/>
                                          </p:val>
                                        </p:tav>
                                      </p:tavLst>
                                    </p:anim>
                                    <p:anim calcmode="lin" valueType="num">
                                      <p:cBhvr additive="base">
                                        <p:cTn id="98" dur="500" fill="hold"/>
                                        <p:tgtEl>
                                          <p:spTgt spid="52"/>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500" fill="hold"/>
                                        <p:tgtEl>
                                          <p:spTgt spid="51"/>
                                        </p:tgtEl>
                                        <p:attrNameLst>
                                          <p:attrName>ppt_x</p:attrName>
                                        </p:attrNameLst>
                                      </p:cBhvr>
                                      <p:tavLst>
                                        <p:tav tm="0">
                                          <p:val>
                                            <p:strVal val="0-#ppt_w/2"/>
                                          </p:val>
                                        </p:tav>
                                        <p:tav tm="100000">
                                          <p:val>
                                            <p:strVal val="#ppt_x"/>
                                          </p:val>
                                        </p:tav>
                                      </p:tavLst>
                                    </p:anim>
                                    <p:anim calcmode="lin" valueType="num">
                                      <p:cBhvr additive="base">
                                        <p:cTn id="102" dur="5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6" grpId="0" animBg="1"/>
      <p:bldP spid="17" grpId="0" animBg="1"/>
      <p:bldP spid="18" grpId="0" animBg="1"/>
      <p:bldP spid="19" grpId="0" animBg="1"/>
      <p:bldP spid="21" grpId="0"/>
      <p:bldP spid="22" grpId="0"/>
      <p:bldP spid="23" grpId="0" animBg="1"/>
      <p:bldP spid="24" grpId="0" animBg="1"/>
      <p:bldP spid="25" grpId="0" animBg="1"/>
      <p:bldP spid="26" grpId="0" animBg="1"/>
      <p:bldP spid="27" grpId="0" animBg="1"/>
      <p:bldP spid="28" grpId="0" animBg="1"/>
      <p:bldP spid="30" grpId="0"/>
      <p:bldP spid="31" grpId="0"/>
      <p:bldP spid="51" grpId="0" animBg="1"/>
      <p:bldP spid="52" grpId="0" animBg="1"/>
      <p:bldP spid="5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02944216-B046-69F9-02FE-45E27DE5B1FA}"/>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2" name="Datumsplatzhalter 3">
            <a:extLst>
              <a:ext uri="{FF2B5EF4-FFF2-40B4-BE49-F238E27FC236}">
                <a16:creationId xmlns:a16="http://schemas.microsoft.com/office/drawing/2014/main" id="{EB30FFF0-FE68-6942-EDA1-4B3C7DC6FF3F}"/>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r>
              <a:rPr lang="de-DE" dirty="0"/>
              <a:t>Montag, 28.. November 2022</a:t>
            </a:r>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 name="Datumsplatzhalter 3">
            <a:extLst>
              <a:ext uri="{FF2B5EF4-FFF2-40B4-BE49-F238E27FC236}">
                <a16:creationId xmlns:a16="http://schemas.microsoft.com/office/drawing/2014/main" id="{E7AEF2FC-4699-CBDD-05EA-0EFB74F0725C}"/>
              </a:ext>
            </a:extLst>
          </p:cNvPr>
          <p:cNvSpPr txBox="1">
            <a:spLocks/>
          </p:cNvSpPr>
          <p:nvPr/>
        </p:nvSpPr>
        <p:spPr bwMode="auto">
          <a:xfrm>
            <a:off x="685800" y="65532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defPPr>
              <a:defRPr lang="de-DE"/>
            </a:defPPr>
            <a:lvl1pPr algn="l" rtl="0" eaLnBrk="1" fontAlgn="base" hangingPunct="1">
              <a:spcBef>
                <a:spcPct val="0"/>
              </a:spcBef>
              <a:spcAft>
                <a:spcPct val="0"/>
              </a:spcAft>
              <a:defRPr sz="1000" kern="1200">
                <a:solidFill>
                  <a:srgbClr val="3333CC"/>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de-DE"/>
              <a:t>Montag, 28.. November 2022</a:t>
            </a:r>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2" name="Datumsplatzhalter 3">
            <a:extLst>
              <a:ext uri="{FF2B5EF4-FFF2-40B4-BE49-F238E27FC236}">
                <a16:creationId xmlns:a16="http://schemas.microsoft.com/office/drawing/2014/main" id="{1F677AA6-B49C-C148-661A-35C5FFA5FBC9}"/>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6"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7E98DC4B-FF1C-670F-8394-19F5430B86CF}"/>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3" name="Datumsplatzhalter 3">
            <a:extLst>
              <a:ext uri="{FF2B5EF4-FFF2-40B4-BE49-F238E27FC236}">
                <a16:creationId xmlns:a16="http://schemas.microsoft.com/office/drawing/2014/main" id="{79826BB7-235A-73E3-47FC-B1CB2A907F05}"/>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E4D9E0ED-4DD1-4C91-C090-AAFB2704E968}"/>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a:t>
            </a:r>
            <a:r>
              <a:rPr lang="de-DE" altLang="de-DE" sz="2000" b="1" dirty="0">
                <a:solidFill>
                  <a:schemeClr val="accent6">
                    <a:lumMod val="75000"/>
                  </a:schemeClr>
                </a:solidFill>
                <a:cs typeface="Arial" charset="0"/>
              </a:rPr>
              <a:t>25. Februar </a:t>
            </a:r>
            <a:r>
              <a:rPr lang="de-DE" altLang="de-DE" sz="2000" dirty="0">
                <a:solidFill>
                  <a:schemeClr val="accent6">
                    <a:lumMod val="75000"/>
                  </a:schemeClr>
                </a:solidFill>
                <a:cs typeface="Arial" charset="0"/>
              </a:rPr>
              <a:t>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t>
            </a:r>
            <a:r>
              <a:rPr lang="de-DE" altLang="de-DE" sz="2000" b="1" dirty="0">
                <a:solidFill>
                  <a:schemeClr val="accent6">
                    <a:lumMod val="75000"/>
                  </a:schemeClr>
                </a:solidFill>
                <a:cs typeface="Arial" charset="0"/>
              </a:rPr>
              <a:t>Anmelde-formular für die weiterführenden Schulen </a:t>
            </a:r>
            <a:r>
              <a:rPr lang="de-DE" altLang="de-DE" sz="2000" dirty="0">
                <a:solidFill>
                  <a:schemeClr val="accent6">
                    <a:lumMod val="75000"/>
                  </a:schemeClr>
                </a:solidFill>
                <a:cs typeface="Arial" charset="0"/>
              </a:rPr>
              <a:t>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202DF7EA-BDAD-95D6-68C6-E9EC19EA6754}"/>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59B1A84A-BC2B-4526-B8F5-318DB9D42CA2}"/>
              </a:ext>
            </a:extLst>
          </p:cNvPr>
          <p:cNvSpPr/>
          <p:nvPr/>
        </p:nvSpPr>
        <p:spPr>
          <a:xfrm>
            <a:off x="0" y="13150850"/>
            <a:ext cx="9744075"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6387" name="Picture 3">
            <a:extLst>
              <a:ext uri="{FF2B5EF4-FFF2-40B4-BE49-F238E27FC236}">
                <a16:creationId xmlns:a16="http://schemas.microsoft.com/office/drawing/2014/main" id="{292E249A-9C95-4D90-A153-9EBC6A7EF8D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03350" y="887413"/>
            <a:ext cx="6424613" cy="4938712"/>
          </a:xfrm>
        </p:spPr>
      </p:pic>
      <p:sp>
        <p:nvSpPr>
          <p:cNvPr id="2" name="Pfeil nach rechts 1">
            <a:extLst>
              <a:ext uri="{FF2B5EF4-FFF2-40B4-BE49-F238E27FC236}">
                <a16:creationId xmlns:a16="http://schemas.microsoft.com/office/drawing/2014/main" id="{1EC2BAA8-DB2A-4291-957F-D15C67EBD872}"/>
              </a:ext>
            </a:extLst>
          </p:cNvPr>
          <p:cNvSpPr/>
          <p:nvPr/>
        </p:nvSpPr>
        <p:spPr>
          <a:xfrm rot="10800000">
            <a:off x="7092950" y="2997200"/>
            <a:ext cx="1800225" cy="1444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6389" name="Titel 1">
            <a:extLst>
              <a:ext uri="{FF2B5EF4-FFF2-40B4-BE49-F238E27FC236}">
                <a16:creationId xmlns:a16="http://schemas.microsoft.com/office/drawing/2014/main" id="{9FBC2EAC-B5EF-457D-9761-B9F4B9B042B4}"/>
              </a:ext>
            </a:extLst>
          </p:cNvPr>
          <p:cNvSpPr>
            <a:spLocks noGrp="1" noChangeArrowheads="1"/>
          </p:cNvSpPr>
          <p:nvPr>
            <p:ph type="title"/>
          </p:nvPr>
        </p:nvSpPr>
        <p:spPr>
          <a:xfrm>
            <a:off x="755650" y="404813"/>
            <a:ext cx="7129463" cy="431800"/>
          </a:xfrm>
        </p:spPr>
        <p:txBody>
          <a:bodyPr/>
          <a:lstStyle/>
          <a:p>
            <a:pPr algn="ctr"/>
            <a:r>
              <a:rPr lang="de-DE" altLang="de-DE" sz="1800"/>
              <a:t>Entwurf Standardformular    Teil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a:extLst>
              <a:ext uri="{FF2B5EF4-FFF2-40B4-BE49-F238E27FC236}">
                <a16:creationId xmlns:a16="http://schemas.microsoft.com/office/drawing/2014/main" id="{072EEB37-B0D7-4140-BBD3-4DABF339CA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3763" y="3173413"/>
            <a:ext cx="5502275" cy="348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feil nach rechts 11">
            <a:extLst>
              <a:ext uri="{FF2B5EF4-FFF2-40B4-BE49-F238E27FC236}">
                <a16:creationId xmlns:a16="http://schemas.microsoft.com/office/drawing/2014/main" id="{0DD75EDF-DE85-4839-9FFE-644050B319B0}"/>
              </a:ext>
            </a:extLst>
          </p:cNvPr>
          <p:cNvSpPr/>
          <p:nvPr/>
        </p:nvSpPr>
        <p:spPr>
          <a:xfrm rot="10800000">
            <a:off x="7172325" y="3429000"/>
            <a:ext cx="1800225" cy="1444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8436" name="Picture 6">
            <a:extLst>
              <a:ext uri="{FF2B5EF4-FFF2-40B4-BE49-F238E27FC236}">
                <a16:creationId xmlns:a16="http://schemas.microsoft.com/office/drawing/2014/main" id="{D05C9D06-1D1D-46F0-998F-63580557FF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330200"/>
            <a:ext cx="5516563"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feil nach rechts 9">
            <a:extLst>
              <a:ext uri="{FF2B5EF4-FFF2-40B4-BE49-F238E27FC236}">
                <a16:creationId xmlns:a16="http://schemas.microsoft.com/office/drawing/2014/main" id="{8080AC4F-2EE3-43E3-A12B-13FF0259EAA0}"/>
              </a:ext>
            </a:extLst>
          </p:cNvPr>
          <p:cNvSpPr/>
          <p:nvPr/>
        </p:nvSpPr>
        <p:spPr>
          <a:xfrm rot="10800000">
            <a:off x="7164388" y="1844675"/>
            <a:ext cx="1800225" cy="1444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1" name="Pfeil nach rechts 10">
            <a:extLst>
              <a:ext uri="{FF2B5EF4-FFF2-40B4-BE49-F238E27FC236}">
                <a16:creationId xmlns:a16="http://schemas.microsoft.com/office/drawing/2014/main" id="{5C7C7709-F94E-4DC7-B3B0-87BA1CA0EA8C}"/>
              </a:ext>
            </a:extLst>
          </p:cNvPr>
          <p:cNvSpPr/>
          <p:nvPr/>
        </p:nvSpPr>
        <p:spPr>
          <a:xfrm rot="10800000">
            <a:off x="7118350" y="2708275"/>
            <a:ext cx="1800225" cy="1444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5" name="Pfeil nach rechts 14">
            <a:extLst>
              <a:ext uri="{FF2B5EF4-FFF2-40B4-BE49-F238E27FC236}">
                <a16:creationId xmlns:a16="http://schemas.microsoft.com/office/drawing/2014/main" id="{B7E1F915-DC38-48AC-9573-12613E6987A1}"/>
              </a:ext>
            </a:extLst>
          </p:cNvPr>
          <p:cNvSpPr/>
          <p:nvPr/>
        </p:nvSpPr>
        <p:spPr>
          <a:xfrm rot="10800000">
            <a:off x="7178675" y="4581525"/>
            <a:ext cx="1800225" cy="14287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6" name="Pfeil nach rechts 15">
            <a:extLst>
              <a:ext uri="{FF2B5EF4-FFF2-40B4-BE49-F238E27FC236}">
                <a16:creationId xmlns:a16="http://schemas.microsoft.com/office/drawing/2014/main" id="{9E31907B-ED73-4848-A5BB-A0B645D0B29B}"/>
              </a:ext>
            </a:extLst>
          </p:cNvPr>
          <p:cNvSpPr/>
          <p:nvPr/>
        </p:nvSpPr>
        <p:spPr>
          <a:xfrm rot="10800000">
            <a:off x="7197725" y="5445125"/>
            <a:ext cx="1800225" cy="1444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8441" name="Titel 1">
            <a:extLst>
              <a:ext uri="{FF2B5EF4-FFF2-40B4-BE49-F238E27FC236}">
                <a16:creationId xmlns:a16="http://schemas.microsoft.com/office/drawing/2014/main" id="{1926AC59-D892-45EF-883E-113CBE59A30C}"/>
              </a:ext>
            </a:extLst>
          </p:cNvPr>
          <p:cNvSpPr>
            <a:spLocks noGrp="1" noChangeArrowheads="1"/>
          </p:cNvSpPr>
          <p:nvPr>
            <p:ph type="title"/>
          </p:nvPr>
        </p:nvSpPr>
        <p:spPr>
          <a:xfrm>
            <a:off x="250825" y="908050"/>
            <a:ext cx="2089150" cy="720725"/>
          </a:xfrm>
        </p:spPr>
        <p:txBody>
          <a:bodyPr/>
          <a:lstStyle/>
          <a:p>
            <a:pPr algn="ctr"/>
            <a:r>
              <a:rPr lang="de-DE" altLang="de-DE" sz="1200"/>
              <a:t>Entwurf </a:t>
            </a:r>
            <a:br>
              <a:rPr lang="de-DE" altLang="de-DE" sz="1200"/>
            </a:br>
            <a:r>
              <a:rPr lang="de-DE" altLang="de-DE" sz="1200"/>
              <a:t>Standardformular </a:t>
            </a:r>
            <a:br>
              <a:rPr lang="de-DE" altLang="de-DE" sz="1200"/>
            </a:br>
            <a:r>
              <a:rPr lang="de-DE" altLang="de-DE" sz="1200"/>
              <a:t>Teil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2" name="Datumsplatzhalter 3">
            <a:extLst>
              <a:ext uri="{FF2B5EF4-FFF2-40B4-BE49-F238E27FC236}">
                <a16:creationId xmlns:a16="http://schemas.microsoft.com/office/drawing/2014/main" id="{86E55AA1-B33E-70CF-30E4-D8CDA2AFFFB0}"/>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
        <p:nvSpPr>
          <p:cNvPr id="3" name="Datumsplatzhalter 3">
            <a:extLst>
              <a:ext uri="{FF2B5EF4-FFF2-40B4-BE49-F238E27FC236}">
                <a16:creationId xmlns:a16="http://schemas.microsoft.com/office/drawing/2014/main" id="{ADC6C68C-D25B-3996-EF22-D3E286803486}"/>
              </a:ext>
            </a:extLst>
          </p:cNvPr>
          <p:cNvSpPr>
            <a:spLocks noGrp="1"/>
          </p:cNvSpPr>
          <p:nvPr>
            <p:ph type="dt" sz="quarter" idx="10"/>
          </p:nvPr>
        </p:nvSpPr>
        <p:spPr>
          <a:xfrm>
            <a:off x="533400" y="6400800"/>
            <a:ext cx="2940050" cy="381000"/>
          </a:xfrm>
        </p:spPr>
        <p:txBody>
          <a:bodyPr/>
          <a:lstStyle/>
          <a:p>
            <a:pPr>
              <a:defRPr/>
            </a:pPr>
            <a:r>
              <a:rPr lang="de-DE" dirty="0"/>
              <a:t>Montag, 28.. November 2022</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2833</Words>
  <Application>Microsoft Office PowerPoint</Application>
  <PresentationFormat>Bildschirmpräsentation (4:3)</PresentationFormat>
  <Paragraphs>373</Paragraphs>
  <Slides>22</Slides>
  <Notes>22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MS PGothic</vt:lpstr>
      <vt:lpstr>Arial</vt:lpstr>
      <vt:lpstr>Comic Sans MS</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Entwurf Standardformular    Teil 1</vt:lpstr>
      <vt:lpstr>Entwurf  Standardformular  Teil 2</vt:lpstr>
      <vt:lpstr>PowerPoint-Präsentation</vt:lpstr>
      <vt:lpstr>PowerPoint-Präsentation</vt:lpstr>
      <vt:lpstr>PowerPoint-Präsentation</vt:lpstr>
      <vt:lpstr>PowerPoint-Präsentation</vt:lpstr>
      <vt:lpstr>Bildungsgänge und Schulformen – Was ist der Unterschied?</vt:lpstr>
      <vt:lpstr>Schulformen in der Sekundarstufe I</vt:lpstr>
      <vt:lpstr>Schulform Gymnasium</vt:lpstr>
      <vt:lpstr>Schulform kooperative Gesamtschule</vt:lpstr>
      <vt:lpstr>Schulform integrierte Gesamtschule</vt:lpstr>
      <vt:lpstr>Weiterführende Schulen in Rodgau</vt:lpstr>
      <vt:lpstr>Wie geht es weiter nach der Sekundarstufe I?</vt:lpstr>
      <vt:lpstr>PowerPoint-Präsentation</vt:lpstr>
      <vt:lpstr>PowerPoint-Präsentation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Konrektor2</cp:lastModifiedBy>
  <cp:revision>441</cp:revision>
  <cp:lastPrinted>2017-11-03T12:15:33Z</cp:lastPrinted>
  <dcterms:created xsi:type="dcterms:W3CDTF">2004-08-18T22:53:42Z</dcterms:created>
  <dcterms:modified xsi:type="dcterms:W3CDTF">2022-12-02T09:46:32Z</dcterms:modified>
</cp:coreProperties>
</file>